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  <Default Extension="fntdata" ContentType="application/x-fontdata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 embedTrueTypeFonts="1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</p:sldIdLst>
  <p:sldSz cx="11658600" cy="6562725" type="screen4x3"/>
  <p:notesSz cx="6858000" cy="9144000"/>
  <p:embeddedFontLst>
    <p:embeddedFont>
      <p:font typeface="Gabarito"/>
      <p:regular r:id="rId12"/>
      <p:bold r:id="rId13"/>
    </p:embeddedFont>
    <p:embeddedFont>
      <p:font typeface="Karma"/>
      <p:regular r:id="rId14"/>
      <p:bold r:id="rId15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font" Target="fonts/font1.fntdata"/><Relationship Id="rId13" Type="http://schemas.openxmlformats.org/officeDocument/2006/relationships/font" Target="fonts/font2.fntdata"/><Relationship Id="rId14" Type="http://schemas.openxmlformats.org/officeDocument/2006/relationships/font" Target="fonts/font3.fntdata"/><Relationship Id="rId15" Type="http://schemas.openxmlformats.org/officeDocument/2006/relationships/font" Target="fonts/font4.fntdata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3EEDB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1658600" cy="6562725"/>
          </a:xfrm>
          <a:prstGeom prst="rect">
            <a:avLst/>
          </a:prstGeom>
          <a:solidFill>
            <a:srgbClr val="F3EED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tIns="0" rIns="0" bIns="0" lIns="0"/>
          <a:lstStyle/>
          <a:p>
            <a:pPr algn="ctr"/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11658600" cy="656272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tIns="0" rIns="0" bIns="0" lIns="0"/>
          <a:lstStyle/>
          <a:p>
            <a:pPr algn="ctr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1658600" cy="656272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tIns="0" rIns="0" bIns="0" lIns="0"/>
          <a:lstStyle/>
          <a:p>
            <a:pPr algn="ctr"/>
          </a:p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rcRect l="36" r="36"/>
          <a:stretch>
            <a:fillRect/>
          </a:stretch>
        </p:blipFill>
        <p:spPr>
          <a:xfrm>
            <a:off x="0" y="0"/>
            <a:ext cx="11658600" cy="656272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3EEDB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1658600" cy="6562725"/>
          </a:xfrm>
          <a:prstGeom prst="rect">
            <a:avLst/>
          </a:prstGeom>
          <a:solidFill>
            <a:srgbClr val="F3EED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tIns="0" rIns="0" bIns="0" lIns="0"/>
          <a:lstStyle/>
          <a:p>
            <a:pPr algn="ctr"/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11658600" cy="656272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tIns="0" rIns="0" bIns="0" lIns="0"/>
          <a:lstStyle/>
          <a:p>
            <a:pPr algn="ctr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1658600" cy="656272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tIns="0" rIns="0" bIns="0" lIns="0"/>
          <a:lstStyle/>
          <a:p>
            <a:pPr algn="ctr"/>
          </a:p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rcRect l="36" r="36"/>
          <a:stretch>
            <a:fillRect/>
          </a:stretch>
        </p:blipFill>
        <p:spPr>
          <a:xfrm>
            <a:off x="0" y="0"/>
            <a:ext cx="11658600" cy="656272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3EEDB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1658600" cy="6562725"/>
          </a:xfrm>
          <a:prstGeom prst="rect">
            <a:avLst/>
          </a:prstGeom>
          <a:solidFill>
            <a:srgbClr val="F3EED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tIns="0" rIns="0" bIns="0" lIns="0"/>
          <a:lstStyle/>
          <a:p>
            <a:pPr algn="ctr"/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11658600" cy="656272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tIns="0" rIns="0" bIns="0" lIns="0"/>
          <a:lstStyle/>
          <a:p>
            <a:pPr algn="ctr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1658600" cy="656272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tIns="0" rIns="0" bIns="0" lIns="0"/>
          <a:lstStyle/>
          <a:p>
            <a:pPr algn="ctr"/>
          </a:p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rcRect l="36" r="36"/>
          <a:stretch>
            <a:fillRect/>
          </a:stretch>
        </p:blipFill>
        <p:spPr>
          <a:xfrm>
            <a:off x="0" y="0"/>
            <a:ext cx="11658600" cy="656272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3EEDB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1658600" cy="6562725"/>
          </a:xfrm>
          <a:prstGeom prst="rect">
            <a:avLst/>
          </a:prstGeom>
          <a:solidFill>
            <a:srgbClr val="F3EED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tIns="0" rIns="0" bIns="0" lIns="0"/>
          <a:lstStyle/>
          <a:p>
            <a:pPr algn="ctr"/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11658600" cy="656272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tIns="0" rIns="0" bIns="0" lIns="0"/>
          <a:lstStyle/>
          <a:p>
            <a:pPr algn="ctr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1658600" cy="656272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tIns="0" rIns="0" bIns="0" lIns="0"/>
          <a:lstStyle/>
          <a:p>
            <a:pPr algn="ctr"/>
          </a:p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rcRect l="36" r="36"/>
          <a:stretch>
            <a:fillRect/>
          </a:stretch>
        </p:blipFill>
        <p:spPr>
          <a:xfrm>
            <a:off x="0" y="0"/>
            <a:ext cx="11658600" cy="656272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3EEDB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1658600" cy="6562725"/>
          </a:xfrm>
          <a:prstGeom prst="rect">
            <a:avLst/>
          </a:prstGeom>
          <a:solidFill>
            <a:srgbClr val="F3EED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tIns="0" rIns="0" bIns="0" lIns="0"/>
          <a:lstStyle/>
          <a:p>
            <a:pPr algn="ctr"/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11658600" cy="656272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tIns="0" rIns="0" bIns="0" lIns="0"/>
          <a:lstStyle/>
          <a:p>
            <a:pPr algn="ctr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1658600" cy="656272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tIns="0" rIns="0" bIns="0" lIns="0"/>
          <a:lstStyle/>
          <a:p>
            <a:pPr algn="ctr"/>
          </a:p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rcRect l="36" r="36"/>
          <a:stretch>
            <a:fillRect/>
          </a:stretch>
        </p:blipFill>
        <p:spPr>
          <a:xfrm>
            <a:off x="0" y="0"/>
            <a:ext cx="11658600" cy="656272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